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868" r:id="rId1"/>
  </p:sldMasterIdLst>
  <p:notesMasterIdLst>
    <p:notesMasterId r:id="rId7"/>
  </p:notesMasterIdLst>
  <p:handoutMasterIdLst>
    <p:handoutMasterId r:id="rId8"/>
  </p:handoutMasterIdLst>
  <p:sldIdLst>
    <p:sldId id="256" r:id="rId2"/>
    <p:sldId id="263" r:id="rId3"/>
    <p:sldId id="257" r:id="rId4"/>
    <p:sldId id="264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EAEAEA"/>
    <a:srgbClr val="C0C0C0"/>
    <a:srgbClr val="5F5F5F"/>
    <a:srgbClr val="969696"/>
    <a:srgbClr val="3C605F"/>
    <a:srgbClr val="85BA68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7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76F2-E79E-42FF-A1CD-4C1A9387EED1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DCE4A-C299-479F-A931-57E963F3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8280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B682B-BBE3-4770-B23E-BEDD009E8DFA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373B1-41B1-4328-947A-C152F52875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867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73B1-41B1-4328-947A-C152F528751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58D8DB-15FE-4DD5-AED5-9970A6E67554}" type="datetime1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48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73B1-41B1-4328-947A-C152F528751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24BA4B3-0FB7-4DD9-B851-D5CF64C20874}" type="datetime1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0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373B1-41B1-4328-947A-C152F528751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24BA4B3-0FB7-4DD9-B851-D5CF64C20874}" type="datetime1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8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ABACE-0A3F-4587-85E5-DFB32BC947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0" y="-16933"/>
            <a:ext cx="863600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8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98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42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2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42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 27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007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458C6-F47C-49DE-9341-0892591774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02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2D5-1128-4B58-B455-AB77CE117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5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92432-3773-4F7E-B28E-169AA1CBF8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6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 25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12CBA-92B7-40A4-8A44-046714A480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9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98C57-F006-48FF-B4A0-842BFD6EC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92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28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2" y="2160983"/>
            <a:ext cx="28087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27" y="2737246"/>
            <a:ext cx="3076084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103" y="2160983"/>
            <a:ext cx="2824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918" y="2737246"/>
            <a:ext cx="3090396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AD93C-CA27-4906-B0BD-06D05B3932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5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6371-9A09-4301-BD9B-2E451E580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 24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86AA-6AE3-46C3-AE3F-C5506EFED5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5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3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7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70"/>
            <a:ext cx="2790183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581FE-5095-4383-BDC2-AF6CBA3374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3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-8467" y="4013200"/>
            <a:ext cx="457200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130830" y="4175605"/>
            <a:ext cx="4022475" cy="2682396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42707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891896" y="1"/>
            <a:ext cx="2269442" cy="6866466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  <a:gd name="connsiteX0" fmla="*/ 2023534 w 2997208"/>
              <a:gd name="connsiteY0" fmla="*/ 0 h 6858000"/>
              <a:gd name="connsiteX1" fmla="*/ 0 w 2997208"/>
              <a:gd name="connsiteY1" fmla="*/ 6858000 h 6858000"/>
              <a:gd name="connsiteX2" fmla="*/ 2997200 w 2997208"/>
              <a:gd name="connsiteY2" fmla="*/ 6849533 h 6858000"/>
              <a:gd name="connsiteX3" fmla="*/ 2260600 w 2997208"/>
              <a:gd name="connsiteY3" fmla="*/ 8466 h 6858000"/>
              <a:gd name="connsiteX4" fmla="*/ 2023534 w 2997208"/>
              <a:gd name="connsiteY4" fmla="*/ 0 h 6858000"/>
              <a:gd name="connsiteX0" fmla="*/ 2023534 w 2269442"/>
              <a:gd name="connsiteY0" fmla="*/ 0 h 6866466"/>
              <a:gd name="connsiteX1" fmla="*/ 0 w 2269442"/>
              <a:gd name="connsiteY1" fmla="*/ 6858000 h 6866466"/>
              <a:gd name="connsiteX2" fmla="*/ 2269067 w 2269442"/>
              <a:gd name="connsiteY2" fmla="*/ 6866466 h 6866466"/>
              <a:gd name="connsiteX3" fmla="*/ 2260600 w 2269442"/>
              <a:gd name="connsiteY3" fmla="*/ 8466 h 6866466"/>
              <a:gd name="connsiteX4" fmla="*/ 2023534 w 2269442"/>
              <a:gd name="connsiteY4" fmla="*/ 0 h 6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9442" h="6866466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7205158" y="-8467"/>
            <a:ext cx="1948147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1947333 w 2590800"/>
              <a:gd name="connsiteY3" fmla="*/ 0 h 6866467"/>
              <a:gd name="connsiteX4" fmla="*/ 0 w 2590800"/>
              <a:gd name="connsiteY4" fmla="*/ 0 h 6866467"/>
              <a:gd name="connsiteX0" fmla="*/ 0 w 1948147"/>
              <a:gd name="connsiteY0" fmla="*/ 0 h 6866467"/>
              <a:gd name="connsiteX1" fmla="*/ 1202267 w 1948147"/>
              <a:gd name="connsiteY1" fmla="*/ 6866467 h 6866467"/>
              <a:gd name="connsiteX2" fmla="*/ 1947333 w 1948147"/>
              <a:gd name="connsiteY2" fmla="*/ 6866467 h 6866467"/>
              <a:gd name="connsiteX3" fmla="*/ 1947333 w 1948147"/>
              <a:gd name="connsiteY3" fmla="*/ 0 h 6866467"/>
              <a:gd name="connsiteX4" fmla="*/ 0 w 194814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8147" h="6866467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637896" y="3920066"/>
            <a:ext cx="2513565" cy="2937933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7010429" y="-8467"/>
            <a:ext cx="2142876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8295776" y="-8467"/>
            <a:ext cx="857530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8077231" y="-8468"/>
            <a:ext cx="1066770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8060297" y="4893733"/>
            <a:ext cx="1094086" cy="1964267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4D45-D039-4EC4-9806-14ED8561BA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9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1642D3-86E9-495E-8AAB-C30957AFBA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0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Taking an Online Course</a:t>
            </a: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Strategies for success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Online Learning </a:t>
            </a:r>
            <a:r>
              <a:rPr lang="en-US" dirty="0"/>
              <a:t>R</a:t>
            </a:r>
            <a:r>
              <a:rPr lang="en-US" dirty="0" smtClean="0"/>
              <a:t>ight for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have good time management skills?</a:t>
            </a:r>
          </a:p>
          <a:p>
            <a:r>
              <a:rPr lang="en-US" dirty="0" smtClean="0"/>
              <a:t>Are you self-motivated?</a:t>
            </a:r>
          </a:p>
          <a:p>
            <a:r>
              <a:rPr lang="en-US" dirty="0" smtClean="0"/>
              <a:t>Do you have good reading comprehension skills?</a:t>
            </a:r>
          </a:p>
          <a:p>
            <a:r>
              <a:rPr lang="en-US" dirty="0" smtClean="0"/>
              <a:t>Will you miss the social interaction of a real classroom?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4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for Online Learning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with your personal schedule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ble </a:t>
            </a:r>
            <a:r>
              <a:rPr lang="en-US" dirty="0" smtClean="0"/>
              <a:t>to take a course from anywhere</a:t>
            </a:r>
          </a:p>
          <a:p>
            <a:r>
              <a:rPr lang="en-US" dirty="0" smtClean="0"/>
              <a:t>Save money on gas</a:t>
            </a:r>
          </a:p>
          <a:p>
            <a:r>
              <a:rPr lang="en-US" dirty="0" smtClean="0"/>
              <a:t>Save time driving to and from class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 for Online Learning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Limited interaction with the instructor</a:t>
            </a:r>
          </a:p>
          <a:p>
            <a:r>
              <a:rPr lang="en-US" dirty="0" smtClean="0"/>
              <a:t>Little or no social interaction </a:t>
            </a:r>
          </a:p>
          <a:p>
            <a:r>
              <a:rPr lang="en-US" dirty="0" smtClean="0"/>
              <a:t>Technology skills are essential</a:t>
            </a:r>
          </a:p>
          <a:p>
            <a:r>
              <a:rPr lang="en-US" dirty="0" smtClean="0"/>
              <a:t>Some classes may be more difficult to take online</a:t>
            </a:r>
          </a:p>
          <a:p>
            <a:pPr lvl="1"/>
            <a:r>
              <a:rPr lang="en-US" dirty="0" smtClean="0"/>
              <a:t>Math and sciences versus writing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4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the syllabus</a:t>
            </a:r>
          </a:p>
          <a:p>
            <a:r>
              <a:rPr lang="en-US" dirty="0" smtClean="0"/>
              <a:t>Note due dates in a planner</a:t>
            </a:r>
          </a:p>
          <a:p>
            <a:r>
              <a:rPr lang="en-US" dirty="0" smtClean="0"/>
              <a:t>Create </a:t>
            </a:r>
            <a:r>
              <a:rPr lang="en-US" dirty="0"/>
              <a:t>a study space</a:t>
            </a:r>
          </a:p>
          <a:p>
            <a:r>
              <a:rPr lang="en-US" dirty="0" smtClean="0"/>
              <a:t>Set aside time each week to work on assignments</a:t>
            </a:r>
          </a:p>
          <a:p>
            <a:r>
              <a:rPr lang="en-US" dirty="0" smtClean="0"/>
              <a:t>Don’t procrastinate</a:t>
            </a:r>
          </a:p>
          <a:p>
            <a:r>
              <a:rPr lang="en-US" dirty="0" smtClean="0"/>
              <a:t>Know the rules of interaction</a:t>
            </a:r>
          </a:p>
          <a:p>
            <a:r>
              <a:rPr lang="en-US" dirty="0" smtClean="0"/>
              <a:t>Ask questions!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747" y="1600200"/>
            <a:ext cx="2794000" cy="4191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 S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S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S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163</Words>
  <Application>Microsoft Office PowerPoint</Application>
  <PresentationFormat>On-screen Show (4:3)</PresentationFormat>
  <Paragraphs>39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Wingdings 3</vt:lpstr>
      <vt:lpstr>Facet</vt:lpstr>
      <vt:lpstr>Taking an Online Course</vt:lpstr>
      <vt:lpstr>Is Online Learning Right for You?</vt:lpstr>
      <vt:lpstr>Pros for Online Learning</vt:lpstr>
      <vt:lpstr>Cons for Online Learning</vt:lpstr>
      <vt:lpstr>Tips for Success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2009-12-18T04:56:55Z</dcterms:created>
  <dcterms:modified xsi:type="dcterms:W3CDTF">2013-01-16T21:25:41Z</dcterms:modified>
</cp:coreProperties>
</file>